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hlee B. Amojilar" initials="RBA" lastIdx="1" clrIdx="0">
    <p:extLst>
      <p:ext uri="{19B8F6BF-5375-455C-9EA6-DF929625EA0E}">
        <p15:presenceInfo xmlns:p15="http://schemas.microsoft.com/office/powerpoint/2012/main" userId="S-1-5-21-2728937482-2246614398-3202557213-419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528A"/>
    <a:srgbClr val="7B8990"/>
    <a:srgbClr val="6A7785"/>
    <a:srgbClr val="FFA944"/>
    <a:srgbClr val="44BA85"/>
    <a:srgbClr val="43BEB1"/>
    <a:srgbClr val="394E58"/>
    <a:srgbClr val="19518A"/>
    <a:srgbClr val="FF4B4B"/>
    <a:srgbClr val="233B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40" autoAdjust="0"/>
    <p:restoredTop sz="85650" autoAdjust="0"/>
  </p:normalViewPr>
  <p:slideViewPr>
    <p:cSldViewPr>
      <p:cViewPr varScale="1">
        <p:scale>
          <a:sx n="63" d="100"/>
          <a:sy n="63" d="100"/>
        </p:scale>
        <p:origin x="1120" y="56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3" d="100"/>
          <a:sy n="93" d="100"/>
        </p:scale>
        <p:origin x="3726" y="96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585818-E142-4020-95A7-440AA46BC95C}" type="datetimeFigureOut">
              <a:rPr lang="en-PH" smtClean="0"/>
              <a:t>24/04/2024</a:t>
            </a:fld>
            <a:endParaRPr lang="en-P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F1474-8907-4285-93DB-8AD5E816605B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51370817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BDF556-DE95-4230-990A-079E89147D26}" type="datetimeFigureOut">
              <a:rPr lang="en-PH" smtClean="0"/>
              <a:t>24/04/2024</a:t>
            </a:fld>
            <a:endParaRPr lang="en-P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P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87AB08-128B-44F8-BBC1-56F7F74FC53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8048143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1561784" y="2209800"/>
            <a:ext cx="9068432" cy="1925708"/>
          </a:xfrm>
          <a:prstGeom prst="rect">
            <a:avLst/>
          </a:prstGeom>
          <a:ln w="127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60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US" dirty="0"/>
              <a:t>PRESENTATION TITLE</a:t>
            </a:r>
            <a:endParaRPr lang="en-PH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0" hasCustomPrompt="1"/>
          </p:nvPr>
        </p:nvSpPr>
        <p:spPr>
          <a:xfrm>
            <a:off x="802682" y="5334000"/>
            <a:ext cx="10586644" cy="6096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200" b="1" spc="60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DD MONTH YYYY</a:t>
            </a:r>
            <a:endParaRPr lang="en-PH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1" hasCustomPrompt="1"/>
          </p:nvPr>
        </p:nvSpPr>
        <p:spPr>
          <a:xfrm>
            <a:off x="825515" y="5943600"/>
            <a:ext cx="10540972" cy="685800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600">
                <a:solidFill>
                  <a:srgbClr val="6A7785"/>
                </a:solidFill>
                <a:latin typeface="Arial Narrow" panose="020B0606020202030204" pitchFamily="34" charset="0"/>
              </a:defRPr>
            </a:lvl1pPr>
            <a:lvl2pPr marL="457200" indent="0" algn="ctr">
              <a:buNone/>
              <a:defRPr b="1">
                <a:solidFill>
                  <a:srgbClr val="233B46"/>
                </a:solidFill>
                <a:latin typeface="Helvetica Condensed" pitchFamily="34" charset="0"/>
              </a:defRPr>
            </a:lvl2pPr>
            <a:lvl3pPr marL="914400" indent="0" algn="ctr">
              <a:buNone/>
              <a:defRPr b="1">
                <a:solidFill>
                  <a:srgbClr val="233B46"/>
                </a:solidFill>
                <a:latin typeface="Helvetica Condensed" pitchFamily="34" charset="0"/>
              </a:defRPr>
            </a:lvl3pPr>
            <a:lvl4pPr marL="1371600" indent="0" algn="ctr">
              <a:buNone/>
              <a:defRPr b="1">
                <a:solidFill>
                  <a:srgbClr val="233B46"/>
                </a:solidFill>
                <a:latin typeface="Helvetica Condensed" pitchFamily="34" charset="0"/>
              </a:defRPr>
            </a:lvl4pPr>
            <a:lvl5pPr marL="1828800" indent="0" algn="ctr">
              <a:buNone/>
              <a:defRPr b="1">
                <a:solidFill>
                  <a:srgbClr val="233B46"/>
                </a:solidFill>
                <a:latin typeface="Helvetica Condensed" pitchFamily="34" charset="0"/>
              </a:defRPr>
            </a:lvl5pPr>
          </a:lstStyle>
          <a:p>
            <a:pPr lvl="0"/>
            <a:r>
              <a:rPr lang="en-US" dirty="0"/>
              <a:t>VENUE</a:t>
            </a: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186715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tlin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2438400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7315200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076455" y="3886203"/>
            <a:ext cx="3162292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953255" y="3886203"/>
            <a:ext cx="3162292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0">
                <a:solidFill>
                  <a:srgbClr val="18528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7F8A80D-66D5-4C9C-9DDA-6A15ACEAB142}" type="slidenum">
              <a:rPr lang="en-PH" smtClean="0"/>
              <a:pPr/>
              <a:t>‹#›</a:t>
            </a:fld>
            <a:endParaRPr lang="en-PH"/>
          </a:p>
        </p:txBody>
      </p:sp>
      <p:sp>
        <p:nvSpPr>
          <p:cNvPr id="14" name="TextBox 13"/>
          <p:cNvSpPr txBox="1"/>
          <p:nvPr userDrawn="1"/>
        </p:nvSpPr>
        <p:spPr>
          <a:xfrm>
            <a:off x="4248726" y="381003"/>
            <a:ext cx="3694551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lvl="0" algn="ctr"/>
            <a:r>
              <a:rPr lang="en-US" sz="3600" b="1" spc="600" dirty="0">
                <a:solidFill>
                  <a:srgbClr val="18528A"/>
                </a:solidFill>
                <a:latin typeface="Arial Narrow" panose="020B0606020202030204" pitchFamily="34" charset="0"/>
              </a:rPr>
              <a:t>OUTLINE</a:t>
            </a:r>
            <a:endParaRPr lang="en-PH" sz="3600" b="1" spc="600" dirty="0">
              <a:solidFill>
                <a:srgbClr val="18528A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tline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219200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4876799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543405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857255" y="3886203"/>
            <a:ext cx="3162292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514854" y="3886203"/>
            <a:ext cx="3162292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5" hasCustomPrompt="1"/>
          </p:nvPr>
        </p:nvSpPr>
        <p:spPr>
          <a:xfrm>
            <a:off x="8166110" y="3886203"/>
            <a:ext cx="3162292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4248726" y="381003"/>
            <a:ext cx="3694551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lvl="0" algn="ctr"/>
            <a:r>
              <a:rPr lang="en-US" sz="3600" b="1" spc="600" dirty="0">
                <a:solidFill>
                  <a:srgbClr val="18528A"/>
                </a:solidFill>
                <a:latin typeface="Arial Narrow" panose="020B0606020202030204" pitchFamily="34" charset="0"/>
              </a:rPr>
              <a:t>OUTLINE</a:t>
            </a:r>
            <a:endParaRPr lang="en-PH" sz="3600" b="1" spc="600" dirty="0">
              <a:solidFill>
                <a:srgbClr val="18528A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0">
                <a:solidFill>
                  <a:srgbClr val="18528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7F8A80D-66D5-4C9C-9DDA-6A15ACEAB142}" type="slidenum">
              <a:rPr lang="en-PH" smtClean="0"/>
              <a:pPr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9598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tlines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392332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86203"/>
            <a:ext cx="2613464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4248726" y="381003"/>
            <a:ext cx="3694551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lvl="0" algn="ctr"/>
            <a:r>
              <a:rPr lang="en-US" sz="3600" b="1" spc="600" dirty="0">
                <a:solidFill>
                  <a:srgbClr val="18528A"/>
                </a:solidFill>
                <a:latin typeface="Arial Narrow" panose="020B0606020202030204" pitchFamily="34" charset="0"/>
              </a:rPr>
              <a:t>OUTLINE</a:t>
            </a:r>
            <a:endParaRPr lang="en-PH" sz="3600" b="1" spc="600" dirty="0">
              <a:solidFill>
                <a:srgbClr val="18528A"/>
              </a:solidFill>
              <a:latin typeface="Arial Narrow" panose="020B0606020202030204" pitchFamily="34" charset="0"/>
            </a:endParaRPr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4" hasCustomPrompt="1"/>
          </p:nvPr>
        </p:nvSpPr>
        <p:spPr>
          <a:xfrm>
            <a:off x="3338732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15" hasCustomPrompt="1"/>
          </p:nvPr>
        </p:nvSpPr>
        <p:spPr>
          <a:xfrm>
            <a:off x="3251200" y="3886203"/>
            <a:ext cx="2613464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21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6414868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6327336" y="3886203"/>
            <a:ext cx="2613464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23" name="Picture Placeholder 5"/>
          <p:cNvSpPr>
            <a:spLocks noGrp="1"/>
          </p:cNvSpPr>
          <p:nvPr>
            <p:ph type="pic" sz="quarter" idx="18" hasCustomPrompt="1"/>
          </p:nvPr>
        </p:nvSpPr>
        <p:spPr>
          <a:xfrm>
            <a:off x="9361268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19" hasCustomPrompt="1"/>
          </p:nvPr>
        </p:nvSpPr>
        <p:spPr>
          <a:xfrm>
            <a:off x="9273736" y="3886203"/>
            <a:ext cx="2613464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0">
                <a:solidFill>
                  <a:srgbClr val="18528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7F8A80D-66D5-4C9C-9DDA-6A15ACEAB142}" type="slidenum">
              <a:rPr lang="en-PH" smtClean="0"/>
              <a:pPr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67539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tline 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/>
          <p:cNvSpPr>
            <a:spLocks noGrp="1"/>
          </p:cNvSpPr>
          <p:nvPr>
            <p:ph type="body" sz="quarter" idx="21" hasCustomPrompt="1"/>
          </p:nvPr>
        </p:nvSpPr>
        <p:spPr>
          <a:xfrm>
            <a:off x="3150701" y="381000"/>
            <a:ext cx="5890601" cy="685800"/>
          </a:xfrm>
          <a:prstGeom prst="rect">
            <a:avLst/>
          </a:prstGeom>
          <a:ln w="9525">
            <a:noFill/>
          </a:ln>
        </p:spPr>
        <p:txBody>
          <a:bodyPr anchor="ctr"/>
          <a:lstStyle>
            <a:lvl1pPr marL="0" indent="0" algn="ctr">
              <a:buNone/>
              <a:defRPr sz="3600" b="1" spc="600" baseline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3600" b="1">
                <a:latin typeface="Helvetica Condensed" pitchFamily="34" charset="0"/>
              </a:defRPr>
            </a:lvl2pPr>
            <a:lvl3pPr marL="914400" indent="0">
              <a:buNone/>
              <a:defRPr sz="3600" b="1">
                <a:latin typeface="Helvetica Condensed" pitchFamily="34" charset="0"/>
              </a:defRPr>
            </a:lvl3pPr>
            <a:lvl4pPr marL="1371600" indent="0">
              <a:buNone/>
              <a:defRPr sz="3600" b="1">
                <a:latin typeface="Helvetica Condensed" pitchFamily="34" charset="0"/>
              </a:defRPr>
            </a:lvl4pPr>
            <a:lvl5pPr marL="1828800" indent="0">
              <a:buNone/>
              <a:defRPr sz="3600" b="1">
                <a:latin typeface="Helvetica Condensed" pitchFamily="34" charset="0"/>
              </a:defRPr>
            </a:lvl5pPr>
          </a:lstStyle>
          <a:p>
            <a:pPr lvl="0"/>
            <a:r>
              <a:rPr lang="en-US" dirty="0"/>
              <a:t>CUSTOM TITLE</a:t>
            </a:r>
            <a:endParaRPr lang="en-PH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392332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86203"/>
            <a:ext cx="2613464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17" name="Picture Placeholder 5"/>
          <p:cNvSpPr>
            <a:spLocks noGrp="1"/>
          </p:cNvSpPr>
          <p:nvPr>
            <p:ph type="pic" sz="quarter" idx="14" hasCustomPrompt="1"/>
          </p:nvPr>
        </p:nvSpPr>
        <p:spPr>
          <a:xfrm>
            <a:off x="3338732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15" hasCustomPrompt="1"/>
          </p:nvPr>
        </p:nvSpPr>
        <p:spPr>
          <a:xfrm>
            <a:off x="3251200" y="3886203"/>
            <a:ext cx="2613464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21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6414868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6327336" y="3886203"/>
            <a:ext cx="2613464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23" name="Picture Placeholder 5"/>
          <p:cNvSpPr>
            <a:spLocks noGrp="1"/>
          </p:cNvSpPr>
          <p:nvPr>
            <p:ph type="pic" sz="quarter" idx="18" hasCustomPrompt="1"/>
          </p:nvPr>
        </p:nvSpPr>
        <p:spPr>
          <a:xfrm>
            <a:off x="9361268" y="2057400"/>
            <a:ext cx="2438400" cy="18288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19" hasCustomPrompt="1"/>
          </p:nvPr>
        </p:nvSpPr>
        <p:spPr>
          <a:xfrm>
            <a:off x="9273736" y="3886203"/>
            <a:ext cx="2613464" cy="567771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TOPIC TITLE</a:t>
            </a:r>
            <a:endParaRPr lang="en-PH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0">
                <a:solidFill>
                  <a:srgbClr val="18528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7F8A80D-66D5-4C9C-9DDA-6A15ACEAB142}" type="slidenum">
              <a:rPr lang="en-PH" smtClean="0"/>
              <a:pPr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12893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4267200" y="1219200"/>
            <a:ext cx="3657600" cy="27432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itchFamily="34" charset="0"/>
              <a:buNone/>
              <a:defRPr sz="1800" spc="600">
                <a:solidFill>
                  <a:srgbClr val="233B46"/>
                </a:solidFill>
                <a:latin typeface="Helvetica Condensed" pitchFamily="34" charset="0"/>
              </a:defRPr>
            </a:lvl1pPr>
          </a:lstStyle>
          <a:p>
            <a:r>
              <a:rPr lang="en-PH" dirty="0"/>
              <a:t>ICON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1994915" y="4478037"/>
            <a:ext cx="8202172" cy="755703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4000" b="1" spc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BREAKER TITLE</a:t>
            </a:r>
            <a:endParaRPr lang="en-PH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0">
                <a:solidFill>
                  <a:srgbClr val="18528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7F8A80D-66D5-4C9C-9DDA-6A15ACEAB142}" type="slidenum">
              <a:rPr lang="en-PH" smtClean="0"/>
              <a:pPr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03405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381000"/>
            <a:ext cx="10972800" cy="533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marL="0" indent="0">
              <a:buNone/>
              <a:defRPr sz="3600" b="1" spc="0" baseline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PAGE TITLE</a:t>
            </a:r>
            <a:endParaRPr lang="en-PH" dirty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2"/>
          </p:nvPr>
        </p:nvSpPr>
        <p:spPr>
          <a:xfrm>
            <a:off x="609600" y="1219200"/>
            <a:ext cx="10972800" cy="4648200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394E5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Font typeface="Courier New" pitchFamily="49" charset="0"/>
              <a:buChar char="o"/>
              <a:defRPr sz="2800">
                <a:solidFill>
                  <a:srgbClr val="394E5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rgbClr val="394E5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Courier New" pitchFamily="49" charset="0"/>
              <a:buChar char="o"/>
              <a:defRPr sz="2200">
                <a:solidFill>
                  <a:srgbClr val="394E5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itchFamily="34" charset="0"/>
              <a:buChar char="•"/>
              <a:defRPr sz="2000">
                <a:solidFill>
                  <a:srgbClr val="233B46"/>
                </a:solidFill>
                <a:latin typeface="Helvetica" pitchFamily="34" charset="0"/>
              </a:defRPr>
            </a:lvl5pPr>
            <a:lvl6pPr marL="2514600" indent="-228600">
              <a:buFont typeface="Courier New" pitchFamily="49" charset="0"/>
              <a:buChar char="o"/>
              <a:defRPr sz="2000">
                <a:solidFill>
                  <a:srgbClr val="233B46"/>
                </a:solidFill>
                <a:latin typeface="Helvetica" pitchFamily="34" charset="0"/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cxnSp>
        <p:nvCxnSpPr>
          <p:cNvPr id="3" name="Straight Connector 2"/>
          <p:cNvCxnSpPr/>
          <p:nvPr userDrawn="1"/>
        </p:nvCxnSpPr>
        <p:spPr>
          <a:xfrm>
            <a:off x="609600" y="914400"/>
            <a:ext cx="10972800" cy="0"/>
          </a:xfrm>
          <a:prstGeom prst="line">
            <a:avLst/>
          </a:prstGeom>
          <a:ln w="12700">
            <a:solidFill>
              <a:srgbClr val="18528A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0">
                <a:solidFill>
                  <a:srgbClr val="18528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7F8A80D-66D5-4C9C-9DDA-6A15ACEAB142}" type="slidenum">
              <a:rPr lang="en-PH" smtClean="0"/>
              <a:pPr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50652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 Sub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762002"/>
            <a:ext cx="10972800" cy="400751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marL="0" indent="0">
              <a:buNone/>
              <a:defRPr sz="3200" b="0" spc="0" baseline="0">
                <a:solidFill>
                  <a:srgbClr val="FFC000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Sub-title</a:t>
            </a:r>
            <a:endParaRPr lang="en-PH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228600"/>
            <a:ext cx="10972800" cy="533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marL="0" indent="0">
              <a:buNone/>
              <a:defRPr sz="4000" b="1" spc="0" baseline="0">
                <a:solidFill>
                  <a:srgbClr val="18528A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r>
              <a:rPr lang="en-US" dirty="0"/>
              <a:t>PAGE TITLE</a:t>
            </a:r>
            <a:endParaRPr lang="en-PH" dirty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2"/>
          </p:nvPr>
        </p:nvSpPr>
        <p:spPr>
          <a:xfrm>
            <a:off x="609600" y="1295400"/>
            <a:ext cx="10972800" cy="4572000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394E5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Font typeface="Courier New" pitchFamily="49" charset="0"/>
              <a:buChar char="o"/>
              <a:defRPr sz="2800">
                <a:solidFill>
                  <a:srgbClr val="394E5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rgbClr val="394E5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Courier New" pitchFamily="49" charset="0"/>
              <a:buChar char="o"/>
              <a:defRPr sz="2200">
                <a:solidFill>
                  <a:srgbClr val="394E5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itchFamily="34" charset="0"/>
              <a:buChar char="•"/>
              <a:defRPr sz="2000">
                <a:solidFill>
                  <a:srgbClr val="233B46"/>
                </a:solidFill>
                <a:latin typeface="Helvetica" pitchFamily="34" charset="0"/>
              </a:defRPr>
            </a:lvl5pPr>
            <a:lvl6pPr marL="2514600" indent="-228600">
              <a:buFont typeface="Courier New" pitchFamily="49" charset="0"/>
              <a:buChar char="o"/>
              <a:defRPr sz="2000">
                <a:solidFill>
                  <a:srgbClr val="233B46"/>
                </a:solidFill>
                <a:latin typeface="Helvetica" pitchFamily="34" charset="0"/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cxnSp>
        <p:nvCxnSpPr>
          <p:cNvPr id="3" name="Straight Connector 2"/>
          <p:cNvCxnSpPr/>
          <p:nvPr userDrawn="1"/>
        </p:nvCxnSpPr>
        <p:spPr>
          <a:xfrm>
            <a:off x="609600" y="1213296"/>
            <a:ext cx="10972800" cy="0"/>
          </a:xfrm>
          <a:prstGeom prst="line">
            <a:avLst/>
          </a:prstGeom>
          <a:ln w="12700">
            <a:solidFill>
              <a:srgbClr val="6A7785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0">
                <a:solidFill>
                  <a:srgbClr val="18528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7F8A80D-66D5-4C9C-9DDA-6A15ACEAB142}" type="slidenum">
              <a:rPr lang="en-PH" smtClean="0"/>
              <a:pPr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17624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11"/>
          <p:cNvSpPr txBox="1"/>
          <p:nvPr userDrawn="1"/>
        </p:nvSpPr>
        <p:spPr>
          <a:xfrm>
            <a:off x="3215955" y="3110301"/>
            <a:ext cx="569944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en-US" sz="5400" b="0" spc="600" dirty="0">
                <a:solidFill>
                  <a:srgbClr val="18528A"/>
                </a:solidFill>
                <a:latin typeface="Arial Narrow" panose="020B0606020202030204" pitchFamily="34" charset="0"/>
              </a:rPr>
              <a:t>THANK YOU!</a:t>
            </a:r>
            <a:endParaRPr lang="en-PH" sz="6600" b="0" spc="600" dirty="0">
              <a:solidFill>
                <a:srgbClr val="18528A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80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 w/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0">
                <a:solidFill>
                  <a:srgbClr val="18528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7F8A80D-66D5-4C9C-9DDA-6A15ACEAB142}" type="slidenum">
              <a:rPr lang="en-PH" smtClean="0"/>
              <a:pPr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236705111"/>
      </p:ext>
    </p:extLst>
  </p:cSld>
  <p:clrMapOvr>
    <a:masterClrMapping/>
  </p:clrMapOvr>
  <p:transition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825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8993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74" r:id="rId2"/>
    <p:sldLayoutId id="2147483669" r:id="rId3"/>
    <p:sldLayoutId id="2147483675" r:id="rId4"/>
    <p:sldLayoutId id="2147483676" r:id="rId5"/>
    <p:sldLayoutId id="2147483673" r:id="rId6"/>
    <p:sldLayoutId id="2147483671" r:id="rId7"/>
    <p:sldLayoutId id="2147483677" r:id="rId8"/>
    <p:sldLayoutId id="2147483672" r:id="rId9"/>
    <p:sldLayoutId id="2147483678" r:id="rId10"/>
    <p:sldLayoutId id="2147483668" r:id="rId11"/>
  </p:sldLayoutIdLst>
  <p:transition>
    <p:push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PH" dirty="0"/>
              <a:t>TITLE OF THE PROPOSAL [UPPER CASE, Arial, Size 44]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PH" dirty="0"/>
              <a:t>DATE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PH" dirty="0"/>
              <a:t>VENUE</a:t>
            </a:r>
          </a:p>
        </p:txBody>
      </p:sp>
    </p:spTree>
    <p:extLst>
      <p:ext uri="{BB962C8B-B14F-4D97-AF65-F5344CB8AC3E}">
        <p14:creationId xmlns:p14="http://schemas.microsoft.com/office/powerpoint/2010/main" val="273457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PH" dirty="0"/>
              <a:t>THE PROPONENT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PH" dirty="0"/>
              <a:t>Background of the Proponent [Sentence Case, Arial, Size 32]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7F8A80D-66D5-4C9C-9DDA-6A15ACEAB142}" type="slidenum">
              <a:rPr lang="en-PH" smtClean="0"/>
              <a:pPr/>
              <a:t>2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18504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5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27" b="12527"/>
          <a:stretch>
            <a:fillRect/>
          </a:stretch>
        </p:blipFill>
        <p:spPr/>
      </p:pic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PH" dirty="0"/>
              <a:t>ACTION REQUESTED</a:t>
            </a:r>
          </a:p>
        </p:txBody>
      </p:sp>
      <p:pic>
        <p:nvPicPr>
          <p:cNvPr id="15" name="Picture Placeholder 14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27" b="12527"/>
          <a:stretch>
            <a:fillRect/>
          </a:stretch>
        </p:blipFill>
        <p:spPr/>
      </p:pic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PH" dirty="0"/>
              <a:t>RATIONALE OF THE PROPOSAL</a:t>
            </a:r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27" b="12527"/>
          <a:stretch>
            <a:fillRect/>
          </a:stretch>
        </p:blipFill>
        <p:spPr/>
      </p:pic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PH" dirty="0"/>
              <a:t>SUMMARY OF THE PROPOSAL</a:t>
            </a:r>
          </a:p>
        </p:txBody>
      </p:sp>
      <p:pic>
        <p:nvPicPr>
          <p:cNvPr id="14" name="Picture Placeholder 13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27" b="12527"/>
          <a:stretch>
            <a:fillRect/>
          </a:stretch>
        </p:blipFill>
        <p:spPr/>
      </p:pic>
      <p:sp>
        <p:nvSpPr>
          <p:cNvPr id="9" name="Text Placeholder 8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PH" dirty="0"/>
              <a:t>OTHER RELEVANT MATTERS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7F8A80D-66D5-4C9C-9DDA-6A15ACEAB142}" type="slidenum">
              <a:rPr lang="en-PH" smtClean="0"/>
              <a:pPr/>
              <a:t>3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45182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PH" dirty="0"/>
              <a:t>ACTION REQUESTED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PH" dirty="0"/>
              <a:t>Action requested [Sentence Case, Arial, Size 32]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7F8A80D-66D5-4C9C-9DDA-6A15ACEAB142}" type="slidenum">
              <a:rPr lang="en-PH" smtClean="0"/>
              <a:pPr/>
              <a:t>4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31642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PH" dirty="0"/>
              <a:t>RATIONALE OF THE PROPOSAL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PH" dirty="0"/>
              <a:t>Rationale of the Proposal [Sentence Case, Arial, Size 32]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7F8A80D-66D5-4C9C-9DDA-6A15ACEAB142}" type="slidenum">
              <a:rPr lang="en-PH" smtClean="0"/>
              <a:pPr/>
              <a:t>5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11563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PH" dirty="0"/>
              <a:t>SUMMARY OF THE PROPOSAL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PH" dirty="0"/>
              <a:t>Summary of the Proposal [Sentence Case, Arial, Size 32]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7F8A80D-66D5-4C9C-9DDA-6A15ACEAB142}" type="slidenum">
              <a:rPr lang="en-PH" smtClean="0"/>
              <a:pPr/>
              <a:t>6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81361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PH" dirty="0"/>
              <a:t>OTHER RELEVANT MATTERS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PH" dirty="0"/>
              <a:t>Other relevant matters [Sentence Case, Arial, Size 32]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7F8A80D-66D5-4C9C-9DDA-6A15ACEAB142}" type="slidenum">
              <a:rPr lang="en-PH" smtClean="0"/>
              <a:pPr/>
              <a:t>7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74028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PH" dirty="0"/>
              <a:t>ACTION REQUESTED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PH" dirty="0"/>
              <a:t>Action requested [Sentence Case, Arial, Size 32]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7F8A80D-66D5-4C9C-9DDA-6A15ACEAB142}" type="slidenum">
              <a:rPr lang="en-PH" smtClean="0"/>
              <a:pPr/>
              <a:t>8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06150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564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PEMC Template">
  <a:themeElements>
    <a:clrScheme name="Custom 4">
      <a:dk1>
        <a:srgbClr val="1F508A"/>
      </a:dk1>
      <a:lt1>
        <a:srgbClr val="FFFFFF"/>
      </a:lt1>
      <a:dk2>
        <a:srgbClr val="1F508A"/>
      </a:dk2>
      <a:lt2>
        <a:srgbClr val="FFFFFF"/>
      </a:lt2>
      <a:accent1>
        <a:srgbClr val="1F508A"/>
      </a:accent1>
      <a:accent2>
        <a:srgbClr val="FECD07"/>
      </a:accent2>
      <a:accent3>
        <a:srgbClr val="B2B2B2"/>
      </a:accent3>
      <a:accent4>
        <a:srgbClr val="FF4B4B"/>
      </a:accent4>
      <a:accent5>
        <a:srgbClr val="00B0F0"/>
      </a:accent5>
      <a:accent6>
        <a:srgbClr val="00B050"/>
      </a:accent6>
      <a:hlink>
        <a:srgbClr val="00B0F0"/>
      </a:hlink>
      <a:folHlink>
        <a:srgbClr val="7F7F7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dk1"/>
        </a:solidFill>
        <a:ln>
          <a:noFill/>
        </a:ln>
      </a:spPr>
      <a:bodyPr/>
      <a:lstStyle/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a:style>
    </a:spDef>
    <a:lnDef>
      <a:spPr>
        <a:ln w="12700">
          <a:solidFill>
            <a:srgbClr val="233B46"/>
          </a:solidFill>
          <a:prstDash val="solid"/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dirty="0" err="1" smtClean="0">
            <a:solidFill>
              <a:srgbClr val="233B46"/>
            </a:solidFill>
            <a:latin typeface="Helvetica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F9ABAB5EB5BC54EAF45B532F5EE5D9B" ma:contentTypeVersion="18" ma:contentTypeDescription="Create a new document." ma:contentTypeScope="" ma:versionID="222804b7873156e1250dd05d8eedd393">
  <xsd:schema xmlns:xsd="http://www.w3.org/2001/XMLSchema" xmlns:xs="http://www.w3.org/2001/XMLSchema" xmlns:p="http://schemas.microsoft.com/office/2006/metadata/properties" xmlns:ns2="315e7631-a71a-4409-8903-da507b069eba" xmlns:ns3="98e82c58-eab8-4b82-a6c4-69e75b5ac8eb" targetNamespace="http://schemas.microsoft.com/office/2006/metadata/properties" ma:root="true" ma:fieldsID="16e4ba2d58e60bd7638443f3c120dff9" ns2:_="" ns3:_="">
    <xsd:import namespace="315e7631-a71a-4409-8903-da507b069eba"/>
    <xsd:import namespace="98e82c58-eab8-4b82-a6c4-69e75b5ac8e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5e7631-a71a-4409-8903-da507b069e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b0ac4e02-1b0d-49c1-b2bb-f85a8d2b28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e82c58-eab8-4b82-a6c4-69e75b5ac8e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feb9d43-20fc-4026-be62-0f1fe60f0be4}" ma:internalName="TaxCatchAll" ma:showField="CatchAllData" ma:web="98e82c58-eab8-4b82-a6c4-69e75b5ac8e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15e7631-a71a-4409-8903-da507b069eba">
      <Terms xmlns="http://schemas.microsoft.com/office/infopath/2007/PartnerControls"/>
    </lcf76f155ced4ddcb4097134ff3c332f>
    <TaxCatchAll xmlns="98e82c58-eab8-4b82-a6c4-69e75b5ac8eb" xsi:nil="true"/>
    <SharedWithUsers xmlns="98e82c58-eab8-4b82-a6c4-69e75b5ac8eb">
      <UserInfo>
        <DisplayName>Mary Rose L. Bisnar</DisplayName>
        <AccountId>1419</AccountId>
        <AccountType/>
      </UserInfo>
      <UserInfo>
        <DisplayName>John Eisendel M. Labay</DisplayName>
        <AccountId>1584</AccountId>
        <AccountType/>
      </UserInfo>
      <UserInfo>
        <DisplayName>Divine C. Cruz</DisplayName>
        <AccountId>12</AccountId>
        <AccountType/>
      </UserInfo>
      <UserInfo>
        <DisplayName>Karen A. Varquez</DisplayName>
        <AccountId>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42816E3-3EA7-48BB-A648-15C5B39A7156}"/>
</file>

<file path=customXml/itemProps2.xml><?xml version="1.0" encoding="utf-8"?>
<ds:datastoreItem xmlns:ds="http://schemas.openxmlformats.org/officeDocument/2006/customXml" ds:itemID="{15FA625E-8920-4F52-BCD9-874380F0E0B6}"/>
</file>

<file path=customXml/itemProps3.xml><?xml version="1.0" encoding="utf-8"?>
<ds:datastoreItem xmlns:ds="http://schemas.openxmlformats.org/officeDocument/2006/customXml" ds:itemID="{25C8A9A2-19D9-447F-919B-2FCCFD1F75BF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24551</TotalTime>
  <Words>125</Words>
  <Application>Microsoft Office PowerPoint</Application>
  <PresentationFormat>Widescreen</PresentationFormat>
  <Paragraphs>26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Arial Narrow</vt:lpstr>
      <vt:lpstr>Calibri</vt:lpstr>
      <vt:lpstr>Courier New</vt:lpstr>
      <vt:lpstr>Helvetica</vt:lpstr>
      <vt:lpstr>Helvetica Condensed</vt:lpstr>
      <vt:lpstr>PEMC Template</vt:lpstr>
      <vt:lpstr>TITLE OF THE PROPOSAL [UPPER CASE, Arial, Size 44]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</dc:title>
  <dc:creator>Rhlee B. Amojilar</dc:creator>
  <cp:lastModifiedBy>Mary Rose L. Bisnar</cp:lastModifiedBy>
  <cp:revision>11139</cp:revision>
  <cp:lastPrinted>2015-11-10T06:39:40Z</cp:lastPrinted>
  <dcterms:created xsi:type="dcterms:W3CDTF">2014-04-08T03:08:48Z</dcterms:created>
  <dcterms:modified xsi:type="dcterms:W3CDTF">2024-04-23T23:14:54Z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0x010100BF9ABAB5EB5BC54EAF45B532F5EE5D9B</vt:lpwstr>
  </property>
</Properties>
</file>